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1FF"/>
    <a:srgbClr val="01B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38DB0-F8D6-4E02-89FA-178E253D2DCC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F81A2-AABE-448B-918E-0BE49513E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F81A2-AABE-448B-918E-0BE49513E4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EC31-D0D1-4FA4-B3C0-5840ACB26422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24BA-8A10-4F9E-9DD4-6D9FE3055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erver\RightClick\MarketingDepartment\MarketingShare\Umair\DHK_Front Cover 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MEMORIZE BUT NOT TOO MUCH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Try to memorize some points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Don’t over saturate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your mind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Really helpful in early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nervous moments.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emorize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2438400" cy="210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\\fileserver\RightClick\MarketingDepartment\MarketingShare\Umair\UMAIR Sahab 25th FEB\edited pix\over saturated transpar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655" y="1676400"/>
            <a:ext cx="2890345" cy="3962400"/>
          </a:xfrm>
          <a:prstGeom prst="rect">
            <a:avLst/>
          </a:prstGeom>
          <a:noFill/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81400"/>
            <a:ext cx="312740" cy="228600"/>
          </a:xfrm>
          <a:prstGeom prst="rect">
            <a:avLst/>
          </a:prstGeom>
          <a:noFill/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l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52600"/>
            <a:ext cx="2622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EYE CONTACT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key indicator of veracity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Impossible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lie keeping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eye contact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Look at  people just above eyes                                               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Keep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constant flow of your eyes.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eye contact 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2590800" cy="3165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312740" cy="228600"/>
          </a:xfrm>
          <a:prstGeom prst="rect">
            <a:avLst/>
          </a:prstGeom>
          <a:noFill/>
        </p:spPr>
      </p:pic>
      <p:pic>
        <p:nvPicPr>
          <p:cNvPr id="11" name="Picture 10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181600"/>
            <a:ext cx="312740" cy="228600"/>
          </a:xfrm>
          <a:prstGeom prst="rect">
            <a:avLst/>
          </a:prstGeom>
          <a:noFill/>
        </p:spPr>
      </p:pic>
      <p:pic>
        <p:nvPicPr>
          <p:cNvPr id="12" name="Picture 11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7150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CONTROL YOUR ANXIETY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Its natural, don’t panic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Keep stretching a little bit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Drive attention away from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yourself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Talk about the audience, raise questions.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nxio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76401"/>
            <a:ext cx="3556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rhetor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00400"/>
            <a:ext cx="3429000" cy="255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19400"/>
            <a:ext cx="312740" cy="228600"/>
          </a:xfrm>
          <a:prstGeom prst="rect">
            <a:avLst/>
          </a:prstGeom>
          <a:noFill/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9530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198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GESTURES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Medium of non-verbal communication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Avoid “hands in pocket”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Dynamic speakers use their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hands effectively.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10" name="Picture 9" descr="gestures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05200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and sin pock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2286000" cy="23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312740" cy="228600"/>
          </a:xfrm>
          <a:prstGeom prst="rect">
            <a:avLst/>
          </a:prstGeom>
          <a:noFill/>
        </p:spPr>
      </p:pic>
      <p:pic>
        <p:nvPicPr>
          <p:cNvPr id="14" name="Picture 13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312740" cy="228600"/>
          </a:xfrm>
          <a:prstGeom prst="rect">
            <a:avLst/>
          </a:prstGeom>
          <a:noFill/>
        </p:spPr>
      </p:pic>
      <p:pic>
        <p:nvPicPr>
          <p:cNvPr id="15" name="Picture 14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9718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DON’T FREEZE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Walk around a little bit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But don’t keep walking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Follow this rule of three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WALK, STOP, TALK.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0070821walk-d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386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mair\My Documents\DEG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312740" cy="228600"/>
          </a:xfrm>
          <a:prstGeom prst="rect">
            <a:avLst/>
          </a:prstGeom>
          <a:noFill/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3622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POWER OF THE PAUSE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latin typeface="Bradley Hand ITC" pitchFamily="66" charset="0"/>
              </a:rPr>
              <a:t>          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Don’t just start reading an essay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Give them a little, create hunger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Let them understand,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analyze, associate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Then speak.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ause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urious crow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810000"/>
            <a:ext cx="3962400" cy="263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2098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19400"/>
            <a:ext cx="312740" cy="228600"/>
          </a:xfrm>
          <a:prstGeom prst="rect">
            <a:avLst/>
          </a:prstGeom>
          <a:noFill/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150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WHERE TO STAND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Don’t hide behind the podium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Always stand on the left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Presentations always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start from the left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Audience will always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see you first.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id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2209800" cy="267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tand on left s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3810000" cy="294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334000"/>
            <a:ext cx="312740" cy="228600"/>
          </a:xfrm>
          <a:prstGeom prst="rect">
            <a:avLst/>
          </a:prstGeom>
          <a:noFill/>
        </p:spPr>
      </p:pic>
      <p:pic>
        <p:nvPicPr>
          <p:cNvPr id="11" name="Picture 10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910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 GOOD FINISH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Don’t finish abruptly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Let them know its about to finish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Give them something to think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A question or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advice.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hinking crowd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352800"/>
            <a:ext cx="2971800" cy="29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onclusion 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2057400" cy="250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3622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828800"/>
            <a:ext cx="312740" cy="228600"/>
          </a:xfrm>
          <a:prstGeom prst="rect">
            <a:avLst/>
          </a:prstGeom>
          <a:noFill/>
        </p:spPr>
      </p:pic>
      <p:pic>
        <p:nvPicPr>
          <p:cNvPr id="11" name="Picture 10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312740" cy="228600"/>
          </a:xfrm>
          <a:prstGeom prst="rect">
            <a:avLst/>
          </a:prstGeom>
          <a:noFill/>
        </p:spPr>
      </p:pic>
      <p:pic>
        <p:nvPicPr>
          <p:cNvPr id="12" name="Picture 11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erver\RightClick\MarketingDepartment\MarketingShare\Umair\DHK_back Cover 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C1FF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KEEP BREATHING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1C1FF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76400"/>
            <a:ext cx="8534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Scared to face the public?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41% people in North America are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It’s a privilege, an opportunity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Present your ideas and philosophies.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st2_11740036-frustrated-business-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2743200" cy="182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\\fileserver\RightClick\MarketingDepartment\MarketingShare\Umair\UMAIR Sahab 25th FEB\edited pix\TRANSPARENT IMAGES\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95400"/>
            <a:ext cx="2057400" cy="3795239"/>
          </a:xfrm>
          <a:prstGeom prst="rect">
            <a:avLst/>
          </a:prstGeom>
          <a:noFill/>
        </p:spPr>
      </p:pic>
      <p:pic>
        <p:nvPicPr>
          <p:cNvPr id="3" name="Picture 2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12740" cy="228600"/>
          </a:xfrm>
          <a:prstGeom prst="rect">
            <a:avLst/>
          </a:prstGeom>
          <a:noFill/>
        </p:spPr>
      </p:pic>
      <p:pic>
        <p:nvPicPr>
          <p:cNvPr id="11" name="Picture 10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648200"/>
            <a:ext cx="312740" cy="228600"/>
          </a:xfrm>
          <a:prstGeom prst="rect">
            <a:avLst/>
          </a:prstGeom>
          <a:noFill/>
        </p:spPr>
      </p:pic>
      <p:pic>
        <p:nvPicPr>
          <p:cNvPr id="12" name="Picture 11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054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GET READY TO GET STARTED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81200"/>
            <a:ext cx="64008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your presentation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Get familiar with the equipments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Connect well with the chair-person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Its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 a one man show.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equipmen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19200"/>
            <a:ext cx="2362200" cy="146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st2_8729285-reaching-o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624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ffice_clut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114800"/>
            <a:ext cx="367246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2098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581400"/>
            <a:ext cx="312740" cy="228600"/>
          </a:xfrm>
          <a:prstGeom prst="rect">
            <a:avLst/>
          </a:prstGeom>
          <a:noFill/>
        </p:spPr>
      </p:pic>
      <p:pic>
        <p:nvPicPr>
          <p:cNvPr id="11" name="Picture 10" descr="C:\Documents and Settings\umair\My Documents\DEGR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060" y="3124200"/>
            <a:ext cx="312740" cy="228600"/>
          </a:xfrm>
          <a:prstGeom prst="rect">
            <a:avLst/>
          </a:prstGeom>
          <a:noFill/>
        </p:spPr>
      </p:pic>
      <p:pic>
        <p:nvPicPr>
          <p:cNvPr id="12" name="Picture 11" descr="C:\Documents and Settings\umair\My Documents\DEGRE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6670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DRESS IS YOUR REFLECTION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90800" y="2133600"/>
            <a:ext cx="64008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Put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 your best suit.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Dress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should be immaculate and  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appropriate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   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Shouldn’t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go against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your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presentation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                 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5" name="Picture 4" descr="war amnesty 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038600"/>
            <a:ext cx="354796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sian-man-presenting-istock_000007546269small-tri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1200"/>
            <a:ext cx="1981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050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286000"/>
            <a:ext cx="312740" cy="228600"/>
          </a:xfrm>
          <a:prstGeom prst="rect">
            <a:avLst/>
          </a:prstGeom>
          <a:noFill/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2004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START IN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600201"/>
            <a:ext cx="7696200" cy="2667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First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impression is the last impression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According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psychologists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People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form their opinion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within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15 seconds.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15 seconds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810000"/>
            <a:ext cx="2635301" cy="262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sychologist 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5600"/>
            <a:ext cx="2387600" cy="305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8288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3622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9718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TRY TO BE DIFFERENT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24000"/>
            <a:ext cx="9144000" cy="533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3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Audience are bored of repetitiveness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Start with a foundational phrase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Create a 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Raise questions in their mind </a:t>
            </a:r>
            <a:endParaRPr kumimoji="0" lang="en-US" sz="3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e different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2438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to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76600"/>
            <a:ext cx="3124200" cy="251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leeping-audience-300x1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1600200"/>
            <a:ext cx="28575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\\fileserver\RightClick\MarketingDepartment\MarketingShare\Umair\UMAIR Sahab 25th FEB\edited pix\TRANSPARENT IMAGES\0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581400"/>
            <a:ext cx="3657600" cy="2560321"/>
          </a:xfrm>
          <a:prstGeom prst="rect">
            <a:avLst/>
          </a:prstGeom>
          <a:noFill/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812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438400"/>
            <a:ext cx="312740" cy="228600"/>
          </a:xfrm>
          <a:prstGeom prst="rect">
            <a:avLst/>
          </a:prstGeom>
          <a:noFill/>
        </p:spPr>
      </p:pic>
      <p:pic>
        <p:nvPicPr>
          <p:cNvPr id="11" name="Picture 10" descr="C:\Documents and Settings\umair\My Documents\DEGR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819400"/>
            <a:ext cx="312740" cy="228600"/>
          </a:xfrm>
          <a:prstGeom prst="rect">
            <a:avLst/>
          </a:prstGeom>
          <a:noFill/>
        </p:spPr>
      </p:pic>
      <p:pic>
        <p:nvPicPr>
          <p:cNvPr id="12" name="Picture 11" descr="C:\Documents and Settings\umair\My Documents\DEGR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0960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PIP STORY FORMAT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600200"/>
            <a:ext cx="87630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Divide the story in three parts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(PIP)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houndational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phrase.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llustration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the story.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P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oint/lesson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learned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to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14600"/>
            <a:ext cx="3581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4_presentation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8862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\\fileserver\RightClick\MarketingDepartment\MarketingShare\Umair\UMAIR Sahab 25th FEB\edited pix\TRANSPARENT IMAGES\0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495800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67000"/>
            <a:ext cx="312740" cy="228600"/>
          </a:xfrm>
          <a:prstGeom prst="rect">
            <a:avLst/>
          </a:prstGeom>
          <a:noFill/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1242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9530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DON’T SHOUT OR WHISPER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 TOO SOFT            NOT TOO LOUD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YOU SHOULD BE EASILY AUDIBLE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mp volu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67000"/>
            <a:ext cx="1981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oo loud 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86000"/>
            <a:ext cx="243839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mair\My Documents\DHK_Th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TAKE NOTES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6868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Keep some notes close to you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Don’t feel shy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No one can memorize everything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Even Martin Luther king kept notes.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notes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86200"/>
            <a:ext cx="4114800" cy="257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otes 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5" y="381000"/>
            <a:ext cx="2238375" cy="255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828800"/>
            <a:ext cx="312740" cy="228600"/>
          </a:xfrm>
          <a:prstGeom prst="rect">
            <a:avLst/>
          </a:prstGeom>
          <a:noFill/>
        </p:spPr>
      </p:pic>
      <p:pic>
        <p:nvPicPr>
          <p:cNvPr id="8" name="Picture 7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312740" cy="228600"/>
          </a:xfrm>
          <a:prstGeom prst="rect">
            <a:avLst/>
          </a:prstGeom>
          <a:noFill/>
        </p:spPr>
      </p:pic>
      <p:pic>
        <p:nvPicPr>
          <p:cNvPr id="9" name="Picture 8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971800"/>
            <a:ext cx="312740" cy="228600"/>
          </a:xfrm>
          <a:prstGeom prst="rect">
            <a:avLst/>
          </a:prstGeom>
          <a:noFill/>
        </p:spPr>
      </p:pic>
      <p:pic>
        <p:nvPicPr>
          <p:cNvPr id="10" name="Picture 9" descr="C:\Documents and Settings\umair\My Documents\DEGRE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05200"/>
            <a:ext cx="31274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441</Words>
  <Application>Microsoft Office PowerPoint</Application>
  <PresentationFormat>On-screen Show (4:3)</PresentationFormat>
  <Paragraphs>123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umair</dc:creator>
  <cp:lastModifiedBy>azeem</cp:lastModifiedBy>
  <cp:revision>112</cp:revision>
  <dcterms:created xsi:type="dcterms:W3CDTF">2010-03-04T10:26:13Z</dcterms:created>
  <dcterms:modified xsi:type="dcterms:W3CDTF">2011-04-28T11:07:10Z</dcterms:modified>
</cp:coreProperties>
</file>